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1.xml" ContentType="application/vnd.openxmlformats-officedocument.presentationml.slide+xml"/>
  <Override PartName="/ppt/slides/slide4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33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72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2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ustomXml" Target="../customXml/item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CF0548-F517-47CE-B2B1-1F3EC4FD3F2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05231BE-AD84-4B2B-AF78-9368EA6D49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D66488-2C00-4EB3-84D0-25BD8EFF1D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A1522-0C53-45D9-AF85-61CFB58C45E4}" type="datetimeFigureOut">
              <a:rPr lang="en-US" smtClean="0"/>
              <a:t>3/4/19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E5E2E7-D563-4D93-9012-E506117C1B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E4D8B8-03E6-4A33-9EB2-1251848B0A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BD491-A7CB-460F-A6E6-EEC454C34B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3333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9CD6DE-5A16-4478-B1E8-D90DD8E919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8F247CB-71A7-4494-B77B-006DAD0D94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5F4472-CE5C-4E60-B17F-B44C18F4CE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A1522-0C53-45D9-AF85-61CFB58C45E4}" type="datetimeFigureOut">
              <a:rPr lang="en-US" smtClean="0"/>
              <a:t>3/4/19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C9C12B-75D1-471F-BF16-5E46A2E153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E7158A-D56A-4915-8A85-5D93E69560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BD491-A7CB-460F-A6E6-EEC454C34B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036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6E483D0-62E7-46BA-8705-00A12039E72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E61F19B-F0BB-4CBE-B0ED-788E0903F0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130F6F-C229-4A91-945C-4762F4EFF4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A1522-0C53-45D9-AF85-61CFB58C45E4}" type="datetimeFigureOut">
              <a:rPr lang="en-US" smtClean="0"/>
              <a:t>3/4/19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AAB652-689C-4655-AA3E-F6A0A0CD0B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2C2D62-F28C-49DA-B7CD-601F232C99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BD491-A7CB-460F-A6E6-EEC454C34B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23225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B01C4D-44E4-43DA-86B0-43E0410214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5BBE34-1328-45FE-9E39-7AB33A65B9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BE84DB-2E15-492A-9672-F7B9508D51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A1522-0C53-45D9-AF85-61CFB58C45E4}" type="datetimeFigureOut">
              <a:rPr lang="en-US" smtClean="0"/>
              <a:t>3/4/19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52D033-095E-405C-A151-E02B396039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9DB547-8551-4EFC-A97C-B8781A09DC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BD491-A7CB-460F-A6E6-EEC454C34B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1514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9F6ED0-38AC-498F-B0EE-E813032695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2D565CF-AAE3-45E5-9CBD-F80753CDFD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D22DE5-75AF-4DC8-A4B1-4B0A999002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A1522-0C53-45D9-AF85-61CFB58C45E4}" type="datetimeFigureOut">
              <a:rPr lang="en-US" smtClean="0"/>
              <a:t>3/4/19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86B95A-422D-4DEC-8E16-6D56032B62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03EC22-D599-40BB-9685-C0ABC55FD8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BD491-A7CB-460F-A6E6-EEC454C34B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49829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51EEA3-026E-4E4A-8246-D414D43109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88251E-AE91-4E01-B71E-AB005EEA7E9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B8790E5-2F0E-4C9C-A95E-835F48832C3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B143AF9-F454-4E46-BC3F-69F62DF4FB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A1522-0C53-45D9-AF85-61CFB58C45E4}" type="datetimeFigureOut">
              <a:rPr lang="en-US" smtClean="0"/>
              <a:t>3/4/19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2DA4C7D-72CC-4CDB-B6FE-FC25B3C950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BF2B77B-6D39-4A40-A9BF-095CBD132B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BD491-A7CB-460F-A6E6-EEC454C34B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56755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5255D8-54E2-4F99-8544-9329C20005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7D83928-DC67-4CE6-9518-E2FC9498D0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01CD3E5-76A0-4C2C-B89E-0C004C809A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B30DE35-6BA1-488D-9251-86D47C91DF0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36CA5A6-27A4-487D-923F-DDA8E3CB192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DED453D-4EAB-4F51-B340-7617DCE88A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A1522-0C53-45D9-AF85-61CFB58C45E4}" type="datetimeFigureOut">
              <a:rPr lang="en-US" smtClean="0"/>
              <a:t>3/4/19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E611EBC-9EFB-4FBC-88AA-B0990B010E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22A926C-0353-4E1F-A20A-BE0AF6CC20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BD491-A7CB-460F-A6E6-EEC454C34B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8546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966346-FC1A-4188-9C27-F68EE909BB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A19DC23-6892-4905-9698-3F6908C15F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A1522-0C53-45D9-AF85-61CFB58C45E4}" type="datetimeFigureOut">
              <a:rPr lang="en-US" smtClean="0"/>
              <a:t>3/4/19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930EBF7-1FAB-4461-95B2-470D8E77C2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C55193A-0E6E-4218-85AC-C164326C14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BD491-A7CB-460F-A6E6-EEC454C34B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75366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9C069C9-B741-484F-9ECD-E7335BFE2A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A1522-0C53-45D9-AF85-61CFB58C45E4}" type="datetimeFigureOut">
              <a:rPr lang="en-US" smtClean="0"/>
              <a:t>3/4/19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4DD9D9C-C550-4F1E-8C10-8F138980EC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168BF84-3805-4628-84DD-4277037543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BD491-A7CB-460F-A6E6-EEC454C34B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73060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40A732-A1DD-4E86-9A03-9A250F50BD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EB8010-6F65-474F-8E95-52664573D7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2322AC1-1C7A-4621-AF71-365204F8D5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73B09D1-8617-43E6-8F49-62AA2D2588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A1522-0C53-45D9-AF85-61CFB58C45E4}" type="datetimeFigureOut">
              <a:rPr lang="en-US" smtClean="0"/>
              <a:t>3/4/19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8D1D9D0-218D-4E60-BB92-0C12949A9C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3EA1A88-0CF8-4A9D-A1C8-F13CD33579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BD491-A7CB-460F-A6E6-EEC454C34B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69673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E71006-4C4A-4B46-9256-D2EEB33619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C2DAFC4-3BFA-4C7F-A6A5-2FF7A27C1C2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A45A1F8-C650-475B-BAC8-C0220AEEB50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CAF86E2-3FAE-427B-BEA6-6DA73AB7B0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A1522-0C53-45D9-AF85-61CFB58C45E4}" type="datetimeFigureOut">
              <a:rPr lang="en-US" smtClean="0"/>
              <a:t>3/4/19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073A2AF-6D76-49A1-91C9-42D307584B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E0C09EC-7945-4C41-890F-EBBC22B2AA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BD491-A7CB-460F-A6E6-EEC454C34B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88747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175EC58-3282-4505-B8B5-60AC15E4CC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BC15FE-B9E9-4A8A-9959-708FA83D10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78421A-CB4C-4BF6-9A3A-DB4951665A1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6A1522-0C53-45D9-AF85-61CFB58C45E4}" type="datetimeFigureOut">
              <a:rPr lang="en-US" smtClean="0"/>
              <a:t>3/4/19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87F720-C246-4712-8AE0-5F151374C2E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DD0262-69C6-4A97-86EA-6A5683D9C32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CBD491-A7CB-460F-A6E6-EEC454C34B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72875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075833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251624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257009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357861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56347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850209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739904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289676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51E3419ED461D4F93F3EF84AABF4690" ma:contentTypeVersion="11" ma:contentTypeDescription="Create a new document." ma:contentTypeScope="" ma:versionID="e25376910c1a520cb64fcab968246930">
  <xsd:schema xmlns:xsd="http://www.w3.org/2001/XMLSchema" xmlns:xs="http://www.w3.org/2001/XMLSchema" xmlns:p="http://schemas.microsoft.com/office/2006/metadata/properties" xmlns:ns2="a58df785-9696-4fb3-852f-490bb0124867" xmlns:ns3="7594a126-ae48-49d2-9c44-dde507913f0f" targetNamespace="http://schemas.microsoft.com/office/2006/metadata/properties" ma:root="true" ma:fieldsID="e3391a6ae753c70055930f6a8fe847c5" ns2:_="" ns3:_="">
    <xsd:import namespace="a58df785-9696-4fb3-852f-490bb0124867"/>
    <xsd:import namespace="7594a126-ae48-49d2-9c44-dde507913f0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Locatio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58df785-9696-4fb3-852f-490bb012486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18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594a126-ae48-49d2-9c44-dde507913f0f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DFA88D1-8233-4F6E-A1F8-B40EC6C46E4D}"/>
</file>

<file path=customXml/itemProps2.xml><?xml version="1.0" encoding="utf-8"?>
<ds:datastoreItem xmlns:ds="http://schemas.openxmlformats.org/officeDocument/2006/customXml" ds:itemID="{0B8730CB-D107-4006-BE2A-71D341460A74}"/>
</file>

<file path=customXml/itemProps3.xml><?xml version="1.0" encoding="utf-8"?>
<ds:datastoreItem xmlns:ds="http://schemas.openxmlformats.org/officeDocument/2006/customXml" ds:itemID="{7A486032-3A05-4082-8854-BDDCCDF13344}"/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0</Words>
  <Application>Microsoft Macintosh PowerPoint</Application>
  <PresentationFormat>Widescreen</PresentationFormat>
  <Paragraphs>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Janet Gleeson</dc:creator>
  <cp:lastModifiedBy>Michael Oates</cp:lastModifiedBy>
  <cp:revision>1</cp:revision>
  <dcterms:created xsi:type="dcterms:W3CDTF">2019-03-04T17:28:04Z</dcterms:created>
  <dcterms:modified xsi:type="dcterms:W3CDTF">2019-03-04T17:48:40Z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0x010100951E3419ED461D4F93F3EF84AABF4690</vt:lpwstr>
  </property>
</Properties>
</file>