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F0548-F517-47CE-B2B1-1F3EC4FD3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231BE-AD84-4B2B-AF78-9368EA6D4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66488-2C00-4EB3-84D0-25BD8EFF1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5E2E7-D563-4D93-9012-E506117C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4D8B8-03E6-4A33-9EB2-1251848B0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D6DE-5A16-4478-B1E8-D90DD8E91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247CB-71A7-4494-B77B-006DAD0D9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F4472-CE5C-4E60-B17F-B44C18F4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9C12B-75D1-471F-BF16-5E46A2E15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7158A-D56A-4915-8A85-5D93E695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483D0-62E7-46BA-8705-00A12039E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1F19B-F0BB-4CBE-B0ED-788E0903F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30F6F-C229-4A91-945C-4762F4EF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AB652-689C-4655-AA3E-F6A0A0CD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C2D62-F28C-49DA-B7CD-601F232C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2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1C4D-44E4-43DA-86B0-43E041021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BBE34-1328-45FE-9E39-7AB33A65B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E84DB-2E15-492A-9672-F7B9508D5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2D033-095E-405C-A151-E02B39603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DB547-8551-4EFC-A97C-B8781A09D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5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F6ED0-38AC-498F-B0EE-E8130326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565CF-AAE3-45E5-9CBD-F80753CDF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22DE5-75AF-4DC8-A4B1-4B0A99900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B95A-422D-4DEC-8E16-6D56032B6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3EC22-D599-40BB-9685-C0ABC55FD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8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1EEA3-026E-4E4A-8246-D414D431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8251E-AE91-4E01-B71E-AB005EEA7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790E5-2F0E-4C9C-A95E-835F48832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43AF9-F454-4E46-BC3F-69F62DF4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A4C7D-72CC-4CDB-B6FE-FC25B3C95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2B77B-6D39-4A40-A9BF-095CBD13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7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255D8-54E2-4F99-8544-9329C200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83928-DC67-4CE6-9518-E2FC9498D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CD3E5-76A0-4C2C-B89E-0C004C809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30DE35-6BA1-488D-9251-86D47C91D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CA5A6-27A4-487D-923F-DDA8E3CB1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ED453D-4EAB-4F51-B340-7617DCE8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611EBC-9EFB-4FBC-88AA-B0990B01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2A926C-0353-4E1F-A20A-BE0AF6CC2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5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66346-FC1A-4188-9C27-F68EE909B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19DC23-6892-4905-9698-3F6908C15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0EBF7-1FAB-4461-95B2-470D8E77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5193A-0E6E-4218-85AC-C164326C1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3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C069C9-B741-484F-9ECD-E7335BFE2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DD9D9C-C550-4F1E-8C10-8F138980E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8BF84-3805-4628-84DD-42770375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0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0A732-A1DD-4E86-9A03-9A250F50B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B8010-6F65-474F-8E95-52664573D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22AC1-1C7A-4621-AF71-365204F8D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B09D1-8617-43E6-8F49-62AA2D258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1D9D0-218D-4E60-BB92-0C12949A9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A1A88-0CF8-4A9D-A1C8-F13CD3357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6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71006-4C4A-4B46-9256-D2EEB336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2DAFC4-3BFA-4C7F-A6A5-2FF7A27C1C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45A1F8-C650-475B-BAC8-C0220AEEB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F86E2-3FAE-427B-BEA6-6DA73AB7B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3A2AF-6D76-49A1-91C9-42D307584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C09EC-7945-4C41-890F-EBBC22B2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7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75EC58-3282-4505-B8B5-60AC15E4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C15FE-B9E9-4A8A-9959-708FA83D1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8421A-CB4C-4BF6-9A3A-DB4951665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A1522-0C53-45D9-AF85-61CFB58C45E4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7F720-C246-4712-8AE0-5F151374C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D0262-69C6-4A97-86EA-6A5683D9C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BD491-A7CB-460F-A6E6-EEC454C34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8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758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16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70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78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63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020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990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96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1E3419ED461D4F93F3EF84AABF4690" ma:contentTypeVersion="11" ma:contentTypeDescription="Create a new document." ma:contentTypeScope="" ma:versionID="e25376910c1a520cb64fcab968246930">
  <xsd:schema xmlns:xsd="http://www.w3.org/2001/XMLSchema" xmlns:xs="http://www.w3.org/2001/XMLSchema" xmlns:p="http://schemas.microsoft.com/office/2006/metadata/properties" xmlns:ns2="a58df785-9696-4fb3-852f-490bb0124867" xmlns:ns3="7594a126-ae48-49d2-9c44-dde507913f0f" targetNamespace="http://schemas.microsoft.com/office/2006/metadata/properties" ma:root="true" ma:fieldsID="e3391a6ae753c70055930f6a8fe847c5" ns2:_="" ns3:_="">
    <xsd:import namespace="a58df785-9696-4fb3-852f-490bb0124867"/>
    <xsd:import namespace="7594a126-ae48-49d2-9c44-dde507913f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df785-9696-4fb3-852f-490bb0124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4a126-ae48-49d2-9c44-dde507913f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FA88D1-8233-4F6E-A1F8-B40EC6C46E4D}"/>
</file>

<file path=customXml/itemProps2.xml><?xml version="1.0" encoding="utf-8"?>
<ds:datastoreItem xmlns:ds="http://schemas.openxmlformats.org/officeDocument/2006/customXml" ds:itemID="{0B8730CB-D107-4006-BE2A-71D341460A74}"/>
</file>

<file path=customXml/itemProps3.xml><?xml version="1.0" encoding="utf-8"?>
<ds:datastoreItem xmlns:ds="http://schemas.openxmlformats.org/officeDocument/2006/customXml" ds:itemID="{7A486032-3A05-4082-8854-BDDCCDF13344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Gleeson</dc:creator>
  <cp:lastModifiedBy>Michael Oates</cp:lastModifiedBy>
  <cp:revision>1</cp:revision>
  <dcterms:created xsi:type="dcterms:W3CDTF">2019-03-04T17:28:04Z</dcterms:created>
  <dcterms:modified xsi:type="dcterms:W3CDTF">2019-03-04T17:48:40Z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0x010100951E3419ED461D4F93F3EF84AABF4690</vt:lpwstr>
  </property>
</Properties>
</file>